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4" r:id="rId5"/>
    <p:sldId id="277" r:id="rId6"/>
    <p:sldId id="276" r:id="rId7"/>
    <p:sldId id="281" r:id="rId8"/>
    <p:sldId id="278" r:id="rId9"/>
    <p:sldId id="280" r:id="rId10"/>
    <p:sldId id="28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49080"/>
            <a:ext cx="7772400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Макаронные изделия отварные, шницель из курицы с соусом, икра кабачковая (порционно), компот из апельсинов с яблоками»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6408712" cy="2520280"/>
          </a:xfrm>
        </p:spPr>
        <p:txBody>
          <a:bodyPr>
            <a:normAutofit/>
          </a:bodyPr>
          <a:lstStyle/>
          <a:p>
            <a:pPr algn="r"/>
            <a:endParaRPr lang="ru-RU" b="1" dirty="0" smtClean="0"/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завтрака  в школьной столовой ГБОУ СОШ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с.Малячкино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513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hool\Desktop\фото\C1xdr_7cZ8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857232"/>
            <a:ext cx="3750495" cy="5000660"/>
          </a:xfrm>
          <a:prstGeom prst="rect">
            <a:avLst/>
          </a:prstGeom>
          <a:noFill/>
        </p:spPr>
      </p:pic>
      <p:pic>
        <p:nvPicPr>
          <p:cNvPr id="3075" name="Picture 3" descr="C:\Users\School\Desktop\фото\chOeYVrSB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714776" cy="4953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готов!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аппетита!</a:t>
            </a:r>
          </a:p>
        </p:txBody>
      </p:sp>
      <p:pic>
        <p:nvPicPr>
          <p:cNvPr id="4098" name="Picture 2" descr="C:\Users\School\Desktop\фото\YrZfRsacJ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3714758" cy="4953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4930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полезны макароны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23928" y="1844824"/>
            <a:ext cx="4543416" cy="4281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Злаковые продукты, в том числе и макароны, важны для организма. Как правило, они содержат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глютен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 это белок, сложное органическое соединение, которое не растворяется при контакте с жидкостью. В России на протяжении многих лет это вещество было известно под названием «клейковина».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Глютен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растительный белок необходим из-за своего аминокислотного состава.</a:t>
            </a:r>
            <a:r>
              <a:rPr lang="ru-RU" sz="1800" dirty="0" smtClean="0"/>
              <a:t> Также в пшенице содержатся различные витамины и микроэлементы: витамин В, витамин Е, калий, кальций, магний, фосфор, цинк и медь.</a:t>
            </a:r>
          </a:p>
          <a:p>
            <a:pPr algn="just"/>
            <a:r>
              <a:rPr lang="ru-RU" sz="1800" dirty="0" smtClean="0"/>
              <a:t>Кроме того, макароны из твердых сортов пшеницы содержат большое количество клетчатки. Она помогает очистить кишечник от шлаков, солей тяжелых металлов и токсинов. </a:t>
            </a: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School\Desktop\volg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829080" cy="2714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3232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куриного мяса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07904" y="1988840"/>
            <a:ext cx="4759440" cy="41376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Куриное мясо — самое употребляемое в мире. И это не только из-за невысокой цены. Курятина как является </a:t>
            </a:r>
            <a:r>
              <a:rPr lang="ru-RU" dirty="0" err="1" smtClean="0"/>
              <a:t>самодостаточным</a:t>
            </a:r>
            <a:r>
              <a:rPr lang="ru-RU" dirty="0" smtClean="0"/>
              <a:t> продуктом питания, так и входит в состав множества блюд. Наверняка многих в детстве при простуде бабушка поила куриным бульоном, и это неспроста, ведь мясо птицы содержит в себе различные аминокислоты и витамины: А, С, Е, В1, В2, В3, В5, В6, В9.</a:t>
            </a:r>
          </a:p>
          <a:p>
            <a:r>
              <a:rPr lang="ru-RU" dirty="0" smtClean="0"/>
              <a:t>Отличие курятины от любого другого мяса в практически полном отсутствии углеводов и в невысоком содержании жиров. В 100 граммах обычной тушки — около 15 г белка и 16 г жиров. Именно поэтому курица часто считается важным компонентом правильного питания.</a:t>
            </a:r>
            <a:endParaRPr lang="ru-RU" dirty="0"/>
          </a:p>
        </p:txBody>
      </p:sp>
      <p:pic>
        <p:nvPicPr>
          <p:cNvPr id="3" name="Picture 2" descr="C:\Users\School\Desktop\volga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3723875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7954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82809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завтрак</a:t>
            </a:r>
          </a:p>
          <a:p>
            <a:pPr algn="ctr"/>
            <a:endParaRPr lang="ru-RU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Макаронные изделия отварные.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Макаронные изделия, соль поваренная пищевая,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 масло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Макаронные изделия варят в большом количестве кипящей подсоленной воды 20-30 минут. Сваренные макаронные изделия откидывают и перемешивают с растительным маслом, чтобы они не склеивались.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164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ool\Desktop\Juyf9n5e8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80979"/>
            <a:ext cx="4500594" cy="60007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74344"/>
            <a:ext cx="77867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Шницель из курицы с соусом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Шницель из курицы( полуфабрикат), для соуса: масло растительное, мука, томатная паста, лук репчатый, сахар, 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Шницель из курицы размораживают, кладут на смазанный противень, нагретый до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150-160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град. И запекают в духовом шкафу с двух сторон до образования золотистой корочки.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Соус.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Нарезанный лук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пассеруют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маслом, добавляя томатную пасту. Просеянную муку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пассеруют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150-160 град. Охлажденную мучную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пассеровку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разводят теплым бульоном, размешивая вводят в кипящий бульон, добавляют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пассерованные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овощи с томатом, варят 45-60 мин. В конце варки добавляют соль, сахар. Соус процеживают, протирают в него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разваривщиеся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овощи.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chool\Desktop\фото\U2-ogtp0D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643470" cy="61912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74344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Икра кабачковая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Икру консервированную укладывают на тарелку</a:t>
            </a:r>
          </a:p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chool\Downloads\NZ9bzE6P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285992"/>
            <a:ext cx="3762385" cy="3086691"/>
          </a:xfrm>
          <a:prstGeom prst="rect">
            <a:avLst/>
          </a:prstGeom>
          <a:noFill/>
        </p:spPr>
      </p:pic>
      <p:sp>
        <p:nvSpPr>
          <p:cNvPr id="5124" name="AutoShape 4" descr="https://4.downloader.disk.yandex.ru/preview/9b8b541d27d399ce90970706ea47c9f5d6499ff4e28a6fbf33c8037cf6b1561b/inf/AbjxdUaE_6Aa7Fn6v8jR0fuYdOEu1u5vp6Ufoo9EADKsfONNF5d7xoocAWgr1Snw-PKQdJBDbumvHel4uH-X3g%3D%3D?uid=181333333&amp;filename=1682174011901.jpg&amp;disposition=inline&amp;hash=&amp;limit=0&amp;content_type=image%2Fjpeg&amp;owner_uid=181333333&amp;tknv=v2&amp;size=1127x7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4.downloader.disk.yandex.ru/preview/9b8b541d27d399ce90970706ea47c9f5d6499ff4e28a6fbf33c8037cf6b1561b/inf/AbjxdUaE_6Aa7Fn6v8jR0fuYdOEu1u5vp6Ufoo9EADKsfONNF5d7xoocAWgr1Snw-PKQdJBDbumvHel4uH-X3g%3D%3D?uid=181333333&amp;filename=1682174011901.jpg&amp;disposition=inline&amp;hash=&amp;limit=0&amp;content_type=image%2Fjpeg&amp;owner_uid=181333333&amp;tknv=v2&amp;size=1127x7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2815038" cy="410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Компот из апельсинов  с яблоками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апельсины, яблоки, сахар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перебирают, удаляют сердцевину, нарезают мелкими ломтиками.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Очищенные апельсины нарезают на ломтики.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Подготовленные фрукты закладывают в кипящую воду, добавляют сахар, доводят до кипения, варят 2-3 минуты.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522</TotalTime>
  <Words>273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«Макаронные изделия отварные, шницель из курицы с соусом, икра кабачковая (порционно), компот из апельсинов с яблоками»</vt:lpstr>
      <vt:lpstr>Чем полезны макароны</vt:lpstr>
      <vt:lpstr>Польза куриного мяса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Завтрак готов!  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«Каша – здоровье наше»</dc:title>
  <dc:creator>Admin</dc:creator>
  <cp:lastModifiedBy>School</cp:lastModifiedBy>
  <cp:revision>32</cp:revision>
  <dcterms:created xsi:type="dcterms:W3CDTF">2017-11-20T10:19:11Z</dcterms:created>
  <dcterms:modified xsi:type="dcterms:W3CDTF">2023-04-22T15:48:28Z</dcterms:modified>
</cp:coreProperties>
</file>